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4" r:id="rId6"/>
    <p:sldId id="265" r:id="rId7"/>
    <p:sldId id="258" r:id="rId8"/>
    <p:sldId id="267" r:id="rId9"/>
    <p:sldId id="260" r:id="rId10"/>
    <p:sldId id="261" r:id="rId11"/>
    <p:sldId id="262" r:id="rId12"/>
    <p:sldId id="26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37" autoAdjust="0"/>
    <p:restoredTop sz="94660"/>
  </p:normalViewPr>
  <p:slideViewPr>
    <p:cSldViewPr snapToGrid="0">
      <p:cViewPr varScale="1">
        <p:scale>
          <a:sx n="50" d="100"/>
          <a:sy n="50" d="100"/>
        </p:scale>
        <p:origin x="5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17F54-0C3E-42DC-9E2D-5C2F72527BA6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DFA0-9A5A-4747-8FB3-BE4FD9157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0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6DFA0-9A5A-4747-8FB3-BE4FD9157E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1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7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9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4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refindingh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E20507-7B17-4CC1-BC26-4B7ABBFB7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ED070E-3276-4A16-87EC-C6B5C9F2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2A6E30-087D-4D33-BFBE-7E5939DA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5655CF-7255-42F0-954D-283ADF55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nk and white page with a picture of a sunset&#10;&#10;Description automatically generated">
            <a:extLst>
              <a:ext uri="{FF2B5EF4-FFF2-40B4-BE49-F238E27FC236}">
                <a16:creationId xmlns:a16="http://schemas.microsoft.com/office/drawing/2014/main" id="{AB0F27D0-2082-98F7-A135-96C7DC79A7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t="5223" r="-1" b="18587"/>
          <a:stretch/>
        </p:blipFill>
        <p:spPr>
          <a:xfrm>
            <a:off x="20" y="663"/>
            <a:ext cx="12188932" cy="6872111"/>
          </a:xfrm>
          <a:prstGeom prst="rect">
            <a:avLst/>
          </a:prstGeom>
        </p:spPr>
      </p:pic>
      <p:pic>
        <p:nvPicPr>
          <p:cNvPr id="6" name="Picture 5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1CA3F415-D599-FBB2-00A5-266B5A4AB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28300" y="0"/>
            <a:ext cx="1721965" cy="5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46132-08BF-6E48-7EE0-7E11E758F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FAB4C-AF42-A567-D5C0-1BDE5A97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95300"/>
            <a:ext cx="11315700" cy="58801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you like to learn more?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me have your feedback by messaging me on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Instagram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or email hello@refindingher.com</a:t>
            </a:r>
          </a:p>
          <a:p>
            <a:endParaRPr lang="en-GB" dirty="0"/>
          </a:p>
          <a:p>
            <a:endParaRPr lang="en-GB" dirty="0"/>
          </a:p>
          <a:p>
            <a:pPr marL="2286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83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7A808-052A-CCFB-9ADA-B8993D22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ame 11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98E20507-7B17-4CC1-BC26-4B7ABBFB7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1DED070E-3276-4A16-87EC-C6B5C9F2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C2A6E30-087D-4D33-BFBE-7E5939DA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F5655CF-7255-42F0-954D-283ADF55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00D50-733E-6274-63F9-D0702D3A50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r="-1" b="5639"/>
          <a:stretch/>
        </p:blipFill>
        <p:spPr>
          <a:xfrm>
            <a:off x="20" y="663"/>
            <a:ext cx="12188932" cy="6872111"/>
          </a:xfrm>
          <a:prstGeom prst="rect">
            <a:avLst/>
          </a:prstGeom>
        </p:spPr>
      </p:pic>
      <p:pic>
        <p:nvPicPr>
          <p:cNvPr id="5" name="Picture 4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A0E3F5BA-8C18-14B2-6632-2E9F0F11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28300" y="0"/>
            <a:ext cx="1721965" cy="5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2F615-3F91-C66A-06B9-CE202B218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ame 12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98E20507-7B17-4CC1-BC26-4B7ABBFB7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1DED070E-3276-4A16-87EC-C6B5C9F2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C2A6E30-087D-4D33-BFBE-7E5939DA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F5655CF-7255-42F0-954D-283ADF55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0703D-DECB-EC5E-3D4C-B26753A891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 t="765" r="-1" b="6808"/>
          <a:stretch/>
        </p:blipFill>
        <p:spPr>
          <a:xfrm>
            <a:off x="20" y="663"/>
            <a:ext cx="12188932" cy="687211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B222E9B-CB2A-8C44-BAEE-D5A17167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8E264B4-2975-043E-CAFB-D59FC1AF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 descr="A person smiling at camera&#10;&#10;Description automatically generated">
            <a:extLst>
              <a:ext uri="{FF2B5EF4-FFF2-40B4-BE49-F238E27FC236}">
                <a16:creationId xmlns:a16="http://schemas.microsoft.com/office/drawing/2014/main" id="{12CDBB12-63C3-D450-75AC-2F781708F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6681" r="6262" b="38404"/>
          <a:stretch/>
        </p:blipFill>
        <p:spPr>
          <a:xfrm>
            <a:off x="988828" y="1773797"/>
            <a:ext cx="4476307" cy="3029001"/>
          </a:xfrm>
          <a:prstGeom prst="rect">
            <a:avLst/>
          </a:prstGeom>
        </p:spPr>
      </p:pic>
      <p:pic>
        <p:nvPicPr>
          <p:cNvPr id="10" name="Picture 9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9A99A880-319B-C55A-C413-BFDDAD26C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0" y="14206"/>
            <a:ext cx="1624503" cy="4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65435-461F-53AB-A7EF-1DE8B975D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ame 2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8E20507-7B17-4CC1-BC26-4B7ABBFB7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ED070E-3276-4A16-87EC-C6B5C9F2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2A6E30-087D-4D33-BFBE-7E5939DA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5655CF-7255-42F0-954D-283ADF55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F002D-F39E-CF95-A410-0FCA8BB50D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4221" r="-1" b="-1"/>
          <a:stretch/>
        </p:blipFill>
        <p:spPr>
          <a:xfrm>
            <a:off x="20" y="663"/>
            <a:ext cx="12188932" cy="6872111"/>
          </a:xfrm>
          <a:prstGeom prst="rect">
            <a:avLst/>
          </a:prstGeom>
        </p:spPr>
      </p:pic>
      <p:pic>
        <p:nvPicPr>
          <p:cNvPr id="4" name="Picture 3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FB337406-1B34-9440-7AA8-A356A1A3C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28300" y="0"/>
            <a:ext cx="1721965" cy="5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7DBE5-AAF3-E4DE-E37C-E6FBD316A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>
            <a:extLst>
              <a:ext uri="{FF2B5EF4-FFF2-40B4-BE49-F238E27FC236}">
                <a16:creationId xmlns:a16="http://schemas.microsoft.com/office/drawing/2014/main" id="{B7E8646F-1A63-E686-D60A-BB6F24CF3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2CBB197-261E-F66B-0545-853B464D2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28FCC0D-1406-F5B8-15A1-4C0FFC65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FCB8B0A-A610-1830-049D-520AB4CBE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FFF5258-BCF9-CBAD-1D95-61DB599B6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CE033AF-ADA7-0F20-683E-433B97CAC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746F2-6332-14DD-76F7-ECF9D135B2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r="6438" b="-1"/>
          <a:stretch/>
        </p:blipFill>
        <p:spPr>
          <a:xfrm>
            <a:off x="20" y="663"/>
            <a:ext cx="12188932" cy="6872111"/>
          </a:xfrm>
          <a:prstGeom prst="rect">
            <a:avLst/>
          </a:prstGeom>
        </p:spPr>
      </p:pic>
      <p:pic>
        <p:nvPicPr>
          <p:cNvPr id="5" name="Picture 4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AFE62447-5AB4-99B1-F2E2-E2F8C93E3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28300" y="0"/>
            <a:ext cx="1721965" cy="5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460864-FB48-C97D-5927-024FC297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ame 5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8E20507-7B17-4CC1-BC26-4B7ABBFB7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DED070E-3276-4A16-87EC-C6B5C9F2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C2A6E30-087D-4D33-BFBE-7E5939DA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F5655CF-7255-42F0-954D-283ADF55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371BA-D528-8F89-9343-22201BAA5F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4221" r="-1" b="-1"/>
          <a:stretch/>
        </p:blipFill>
        <p:spPr>
          <a:xfrm>
            <a:off x="-3028" y="-16492"/>
            <a:ext cx="12191980" cy="6873829"/>
          </a:xfrm>
          <a:prstGeom prst="rect">
            <a:avLst/>
          </a:prstGeom>
        </p:spPr>
      </p:pic>
      <p:pic>
        <p:nvPicPr>
          <p:cNvPr id="5" name="Picture 4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A1EB3FF3-2C5F-D8C1-0156-59342A86A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28300" y="0"/>
            <a:ext cx="1669871" cy="5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A36DD-A356-6381-CE57-A5761AC10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ame 6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8E20507-7B17-4CC1-BC26-4B7ABBFB7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DED070E-3276-4A16-87EC-C6B5C9F2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C2A6E30-087D-4D33-BFBE-7E5939DA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F5655CF-7255-42F0-954D-283ADF55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6CB41-713B-E810-0A25-F764D7F0B2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r="5996" b="1"/>
          <a:stretch/>
        </p:blipFill>
        <p:spPr>
          <a:xfrm>
            <a:off x="20" y="663"/>
            <a:ext cx="12188932" cy="6872111"/>
          </a:xfrm>
          <a:prstGeom prst="rect">
            <a:avLst/>
          </a:prstGeom>
        </p:spPr>
      </p:pic>
      <p:pic>
        <p:nvPicPr>
          <p:cNvPr id="5" name="Picture 4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2CFFECEE-5227-5AA8-FA06-6E714F75B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28300" y="0"/>
            <a:ext cx="1721965" cy="5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C0088-E535-224F-5F9E-5B340664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98E20507-7B17-4CC1-BC26-4B7ABBFB7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DED070E-3276-4A16-87EC-C6B5C9F2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C2A6E30-087D-4D33-BFBE-7E5939DA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F5655CF-7255-42F0-954D-283ADF55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D94C3-A802-BDAA-07DB-77F93E2E6B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l="5108" r="1" b="1"/>
          <a:stretch/>
        </p:blipFill>
        <p:spPr>
          <a:xfrm>
            <a:off x="20" y="663"/>
            <a:ext cx="12188932" cy="6872111"/>
          </a:xfrm>
          <a:prstGeom prst="rect">
            <a:avLst/>
          </a:prstGeom>
        </p:spPr>
      </p:pic>
      <p:pic>
        <p:nvPicPr>
          <p:cNvPr id="5" name="Picture 4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B352AC9E-B898-210C-32AD-2F1A07234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28300" y="0"/>
            <a:ext cx="1721965" cy="5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8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92742-05DD-82A2-E821-2D713DB7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ame 9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98E20507-7B17-4CC1-BC26-4B7ABBFB7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DED070E-3276-4A16-87EC-C6B5C9F2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3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C2A6E30-087D-4D33-BFBE-7E5939DAD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F5655CF-7255-42F0-954D-283ADF55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26ECB-77E3-CCF8-40E1-3D991AF3A9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rcRect r="3333" b="-1"/>
          <a:stretch/>
        </p:blipFill>
        <p:spPr>
          <a:xfrm>
            <a:off x="20" y="663"/>
            <a:ext cx="12188932" cy="6872111"/>
          </a:xfrm>
          <a:prstGeom prst="rect">
            <a:avLst/>
          </a:prstGeom>
        </p:spPr>
      </p:pic>
      <p:pic>
        <p:nvPicPr>
          <p:cNvPr id="5" name="Picture 4" descr="A pink bird with wings and a black background&#10;&#10;Description automatically generated">
            <a:extLst>
              <a:ext uri="{FF2B5EF4-FFF2-40B4-BE49-F238E27FC236}">
                <a16:creationId xmlns:a16="http://schemas.microsoft.com/office/drawing/2014/main" id="{F696942C-F7B2-067F-DBFF-128DEBFBF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4580" b="14430"/>
          <a:stretch/>
        </p:blipFill>
        <p:spPr>
          <a:xfrm>
            <a:off x="28300" y="0"/>
            <a:ext cx="1721965" cy="5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10335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819ec5-d965-43c7-a9a8-a36ccfb81571">
      <Terms xmlns="http://schemas.microsoft.com/office/infopath/2007/PartnerControls"/>
    </lcf76f155ced4ddcb4097134ff3c332f>
    <TaxCatchAll xmlns="c9baa25c-4bc3-40bb-aa37-9e32241dc75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522880DFE0E46BA20F9FB93F17045" ma:contentTypeVersion="17" ma:contentTypeDescription="Create a new document." ma:contentTypeScope="" ma:versionID="39c88c5e0c59c4959688f5652aadfcba">
  <xsd:schema xmlns:xsd="http://www.w3.org/2001/XMLSchema" xmlns:xs="http://www.w3.org/2001/XMLSchema" xmlns:p="http://schemas.microsoft.com/office/2006/metadata/properties" xmlns:ns2="e7819ec5-d965-43c7-a9a8-a36ccfb81571" xmlns:ns3="c9baa25c-4bc3-40bb-aa37-9e32241dc75c" targetNamespace="http://schemas.microsoft.com/office/2006/metadata/properties" ma:root="true" ma:fieldsID="53ea1097f1272ba9f9b3654b30a83f7e" ns2:_="" ns3:_="">
    <xsd:import namespace="e7819ec5-d965-43c7-a9a8-a36ccfb81571"/>
    <xsd:import namespace="c9baa25c-4bc3-40bb-aa37-9e32241dc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19ec5-d965-43c7-a9a8-a36ccfb81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90c8d3b-9c79-456a-b16c-b9a5c23d4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a25c-4bc3-40bb-aa37-9e32241dc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b7f6e65-cffa-4535-a6de-908ab2ba7c4c}" ma:internalName="TaxCatchAll" ma:showField="CatchAllData" ma:web="c9baa25c-4bc3-40bb-aa37-9e32241dc7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04C4B8-0404-416A-9470-0861B1132383}">
  <ds:schemaRefs>
    <ds:schemaRef ds:uri="http://schemas.microsoft.com/office/2006/metadata/properties"/>
    <ds:schemaRef ds:uri="http://schemas.microsoft.com/office/infopath/2007/PartnerControls"/>
    <ds:schemaRef ds:uri="e7819ec5-d965-43c7-a9a8-a36ccfb81571"/>
    <ds:schemaRef ds:uri="c9baa25c-4bc3-40bb-aa37-9e32241dc75c"/>
  </ds:schemaRefs>
</ds:datastoreItem>
</file>

<file path=customXml/itemProps2.xml><?xml version="1.0" encoding="utf-8"?>
<ds:datastoreItem xmlns:ds="http://schemas.openxmlformats.org/officeDocument/2006/customXml" ds:itemID="{80017445-6C5A-4998-90ED-FA6AEC399B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75AE01-560A-4D38-8682-57CA45D18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19ec5-d965-43c7-a9a8-a36ccfb81571"/>
    <ds:schemaRef ds:uri="c9baa25c-4bc3-40bb-aa37-9e32241dc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4110</TotalTime>
  <Words>25</Words>
  <Application>Microsoft Office PowerPoint</Application>
  <PresentationFormat>Widescreen</PresentationFormat>
  <Paragraphs>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Avenir Next LT Pro</vt:lpstr>
      <vt:lpstr>Calibri</vt:lpstr>
      <vt:lpstr>Sabon Next LT</vt:lpstr>
      <vt:lpstr>Wingdings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Bartram, Claudia</dc:creator>
  <cp:lastModifiedBy>Bartram, Claudia</cp:lastModifiedBy>
  <cp:revision>4</cp:revision>
  <dcterms:created xsi:type="dcterms:W3CDTF">2024-11-08T20:36:49Z</dcterms:created>
  <dcterms:modified xsi:type="dcterms:W3CDTF">2025-01-12T17:34:14Z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0x0101000DF522880DFE0E46BA20F9FB93F17045</vt:lpwstr>
  </property>
  <property fmtid="{D5CDD505-2E9C-101B-9397-08002B2CF9AE}" pid="3" name="MediaServiceImageTags">
    <vt:lpwstr/>
  </property>
</Properties>
</file>